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A5ED9-52FE-4B95-8D17-5F6804A12FCC}" type="datetimeFigureOut">
              <a:rPr lang="en-GB" smtClean="0"/>
              <a:t>05/03/2013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8822E-47C6-42F7-BE4D-586F88AC93E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260648"/>
            <a:ext cx="8424936" cy="619268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3528" y="260648"/>
            <a:ext cx="4176464" cy="619268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1052736"/>
            <a:ext cx="8424936" cy="453650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411760" y="1052736"/>
            <a:ext cx="4248472" cy="453650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411760" y="3212976"/>
            <a:ext cx="4248472" cy="2376264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4499992" y="1052736"/>
            <a:ext cx="36004" cy="46085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Northgate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ajb</dc:creator>
  <cp:lastModifiedBy>ajb</cp:lastModifiedBy>
  <cp:revision>13</cp:revision>
  <dcterms:created xsi:type="dcterms:W3CDTF">2013-03-05T09:18:02Z</dcterms:created>
  <dcterms:modified xsi:type="dcterms:W3CDTF">2013-03-05T11:27:03Z</dcterms:modified>
</cp:coreProperties>
</file>